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94660"/>
  </p:normalViewPr>
  <p:slideViewPr>
    <p:cSldViewPr snapToGrid="0">
      <p:cViewPr varScale="1">
        <p:scale>
          <a:sx n="62" d="100"/>
          <a:sy n="62" d="100"/>
        </p:scale>
        <p:origin x="67"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a:t>
            </a:r>
            <a:r>
              <a:rPr lang="en-US" cap="none" dirty="0" err="1">
                <a:solidFill>
                  <a:srgbClr val="002060"/>
                </a:solidFill>
                <a:latin typeface="Arial" panose="020B0604020202020204" pitchFamily="34" charset="0"/>
                <a:cs typeface="Arial" panose="020B0604020202020204" pitchFamily="34" charset="0"/>
              </a:rPr>
              <a:t>barchart</a:t>
            </a:r>
            <a:r>
              <a:rPr lang="en-US" cap="none" dirty="0">
                <a:solidFill>
                  <a:srgbClr val="002060"/>
                </a:solidFill>
                <a:latin typeface="Arial" panose="020B0604020202020204" pitchFamily="34" charset="0"/>
                <a:cs typeface="Arial" panose="020B0604020202020204" pitchFamily="34" charset="0"/>
              </a:rPr>
              <a: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this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stats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336</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this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David D</cp:lastModifiedBy>
  <cp:revision>18</cp:revision>
  <dcterms:created xsi:type="dcterms:W3CDTF">2020-10-26T02:28:02Z</dcterms:created>
  <dcterms:modified xsi:type="dcterms:W3CDTF">2020-10-26T21:33:13Z</dcterms:modified>
</cp:coreProperties>
</file>